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57" r:id="rId4"/>
    <p:sldId id="258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1CFDB-051C-4F3C-9A5D-F1A91A96EE6C}" type="datetimeFigureOut">
              <a:rPr lang="en-US" smtClean="0"/>
              <a:t>5/12/2013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83609-01E7-48EC-B440-B01D17FB4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617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B3429B6A-1FFD-48C5-90AE-21C9EBD3235A}" type="slidenum">
              <a:rPr lang="en-US">
                <a:latin typeface="Arial" pitchFamily="34" charset="0"/>
              </a:rPr>
              <a:pPr eaLnBrk="1" hangingPunct="1"/>
              <a:t>5</a:t>
            </a:fld>
            <a:endParaRPr lang="en-US">
              <a:latin typeface="Arial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ar-S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Comparison of different types of muscles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lvl="0" rtl="0"/>
            <a:r>
              <a:rPr lang="en-US" sz="2900" b="1" dirty="0" smtClean="0">
                <a:solidFill>
                  <a:prstClr val="black">
                    <a:tint val="75000"/>
                  </a:prstClr>
                </a:solidFill>
              </a:rPr>
              <a:t>Dr. </a:t>
            </a:r>
            <a:r>
              <a:rPr lang="en-US" sz="2900" b="1" dirty="0" err="1" smtClean="0">
                <a:solidFill>
                  <a:prstClr val="black">
                    <a:tint val="75000"/>
                  </a:prstClr>
                </a:solidFill>
              </a:rPr>
              <a:t>Shaikh</a:t>
            </a:r>
            <a:r>
              <a:rPr lang="en-US" sz="2900" b="1" dirty="0" smtClean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en-US" sz="2900" b="1" dirty="0" err="1" smtClean="0">
                <a:solidFill>
                  <a:prstClr val="black">
                    <a:tint val="75000"/>
                  </a:prstClr>
                </a:solidFill>
              </a:rPr>
              <a:t>Mujeeb</a:t>
            </a:r>
            <a:r>
              <a:rPr lang="en-US" sz="2900" b="1" dirty="0" smtClean="0">
                <a:solidFill>
                  <a:prstClr val="black">
                    <a:tint val="75000"/>
                  </a:prstClr>
                </a:solidFill>
              </a:rPr>
              <a:t> Ahmed</a:t>
            </a:r>
            <a:endParaRPr lang="en-US" sz="2900" b="1" dirty="0">
              <a:solidFill>
                <a:prstClr val="black">
                  <a:tint val="75000"/>
                </a:prstClr>
              </a:solidFill>
            </a:endParaRPr>
          </a:p>
          <a:p>
            <a:pPr lvl="0" rtl="0">
              <a:lnSpc>
                <a:spcPct val="120000"/>
              </a:lnSpc>
              <a:spcBef>
                <a:spcPts val="0"/>
              </a:spcBef>
            </a:pPr>
            <a:r>
              <a:rPr lang="en-US" sz="2100" dirty="0">
                <a:solidFill>
                  <a:prstClr val="black">
                    <a:tint val="75000"/>
                  </a:prstClr>
                </a:solidFill>
              </a:rPr>
              <a:t>Assistant Professor 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</a:pPr>
            <a:r>
              <a:rPr lang="en-US" sz="2100" dirty="0">
                <a:solidFill>
                  <a:prstClr val="black">
                    <a:tint val="75000"/>
                  </a:prstClr>
                </a:solidFill>
              </a:rPr>
              <a:t>Department Basic Medical Sciences 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</a:pPr>
            <a:r>
              <a:rPr lang="en-US" sz="2100" dirty="0">
                <a:solidFill>
                  <a:prstClr val="black">
                    <a:tint val="75000"/>
                  </a:prstClr>
                </a:solidFill>
              </a:rPr>
              <a:t>Division of Physiology 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</a:pPr>
            <a:r>
              <a:rPr lang="en-US" sz="2100" dirty="0">
                <a:solidFill>
                  <a:prstClr val="black">
                    <a:tint val="75000"/>
                  </a:prstClr>
                </a:solidFill>
              </a:rPr>
              <a:t>Faculty of Medicine 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</a:pPr>
            <a:r>
              <a:rPr lang="en-US" sz="2100" dirty="0" err="1">
                <a:solidFill>
                  <a:prstClr val="black">
                    <a:tint val="75000"/>
                  </a:prstClr>
                </a:solidFill>
              </a:rPr>
              <a:t>Almaarefa</a:t>
            </a:r>
            <a:r>
              <a:rPr lang="en-US" sz="2100" dirty="0">
                <a:solidFill>
                  <a:prstClr val="black">
                    <a:tint val="75000"/>
                  </a:prstClr>
                </a:solidFill>
              </a:rPr>
              <a:t> Colleges</a:t>
            </a:r>
            <a:r>
              <a:rPr lang="en-US" sz="1500" dirty="0">
                <a:solidFill>
                  <a:prstClr val="black">
                    <a:tint val="75000"/>
                  </a:prstClr>
                </a:solidFill>
              </a:rPr>
              <a:t> </a:t>
            </a:r>
            <a:endParaRPr lang="ar-SA" sz="1500" dirty="0">
              <a:solidFill>
                <a:prstClr val="black">
                  <a:tint val="75000"/>
                </a:prstClr>
              </a:solidFill>
            </a:endParaRPr>
          </a:p>
          <a:p>
            <a:endParaRPr lang="ar-SA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8313" y="1397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normAutofit fontScale="97500"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lang="ar-SA" sz="7200" dirty="0" smtClean="0">
                <a:solidFill>
                  <a:srgbClr val="333399"/>
                </a:solidFill>
                <a:latin typeface="Arial Rounded MT Bold" pitchFamily="34" charset="0"/>
                <a:cs typeface="Akhbar MT" pitchFamily="2" charset="-78"/>
              </a:rPr>
              <a:t>بسم الله الرحمن الرحيم</a:t>
            </a:r>
            <a:endParaRPr lang="en-US" sz="7200" dirty="0">
              <a:latin typeface="Arial Rounded MT Bold" pitchFamily="34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3918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Spot the Difference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191491"/>
            <a:ext cx="7391400" cy="5552805"/>
          </a:xfrm>
        </p:spPr>
      </p:pic>
      <p:grpSp>
        <p:nvGrpSpPr>
          <p:cNvPr id="11" name="Group 10"/>
          <p:cNvGrpSpPr/>
          <p:nvPr/>
        </p:nvGrpSpPr>
        <p:grpSpPr>
          <a:xfrm>
            <a:off x="914400" y="1191491"/>
            <a:ext cx="3124200" cy="5666509"/>
            <a:chOff x="914400" y="1191491"/>
            <a:chExt cx="3124200" cy="5666509"/>
          </a:xfrm>
        </p:grpSpPr>
        <p:sp>
          <p:nvSpPr>
            <p:cNvPr id="6" name="Oval 5"/>
            <p:cNvSpPr/>
            <p:nvPr/>
          </p:nvSpPr>
          <p:spPr>
            <a:xfrm>
              <a:off x="3048000" y="1191491"/>
              <a:ext cx="990600" cy="942109"/>
            </a:xfrm>
            <a:prstGeom prst="ellipse">
              <a:avLst/>
            </a:prstGeom>
            <a:noFill/>
            <a:ln w="5080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914400" y="6172200"/>
              <a:ext cx="609600" cy="685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828800" y="2819400"/>
              <a:ext cx="990600" cy="942109"/>
            </a:xfrm>
            <a:prstGeom prst="ellipse">
              <a:avLst/>
            </a:prstGeom>
            <a:noFill/>
            <a:ln w="5080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324100" y="5486400"/>
              <a:ext cx="990600" cy="838200"/>
            </a:xfrm>
            <a:prstGeom prst="ellipse">
              <a:avLst/>
            </a:prstGeom>
            <a:noFill/>
            <a:ln w="508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9401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D:\my documents\musculoskeletal system\2012\msk 2012\LECTURE 2012\differencet type of muscle 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531" y="0"/>
            <a:ext cx="529575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819400" y="6858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86200" y="762000"/>
            <a:ext cx="914400" cy="266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53000" y="762000"/>
            <a:ext cx="914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943600" y="7620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43600" y="13716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53000" y="13716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13716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95600" y="13716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943600" y="18288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953000" y="18288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886200" y="18288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819400" y="18288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943600" y="21336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953000" y="21336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886200" y="21336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819400" y="2133600"/>
            <a:ext cx="914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943600" y="25908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953000" y="25908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886200" y="25908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819400" y="25908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943600" y="30480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953000" y="30480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886200" y="30480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819400" y="30480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943600" y="35052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953000" y="35052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86200" y="35052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819400" y="35052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943600" y="40386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953000" y="40386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886200" y="40386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819400" y="40386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5943600" y="43434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953000" y="43434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886200" y="43434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2819400" y="43434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5943600" y="47244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953000" y="47244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3886200" y="47244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819400" y="47244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943600" y="52578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953000" y="52578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886200" y="52578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819400" y="52578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943600" y="55626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029200" y="55626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3886200" y="55626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2819400" y="55626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5943600" y="58674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953000" y="58674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3886200" y="58674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2819400" y="58674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943600" y="61722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4953000" y="61722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3886200" y="61722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2819400" y="6172200"/>
            <a:ext cx="914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5943600" y="64770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4953000" y="64770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886200" y="64770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2819400" y="64770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65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8" grpId="1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my documents\musculoskeletal system\2012\msk 2012\LECTURE 2012\different types of muscle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85" b="3253"/>
          <a:stretch/>
        </p:blipFill>
        <p:spPr bwMode="auto">
          <a:xfrm>
            <a:off x="88900" y="0"/>
            <a:ext cx="8964613" cy="6982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09800" y="4502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0" y="4502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638800" y="4502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315200" y="4502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209800" y="1059873"/>
            <a:ext cx="1371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810000" y="1059873"/>
            <a:ext cx="1371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638800" y="1059873"/>
            <a:ext cx="1371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315200" y="1059873"/>
            <a:ext cx="1371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209800" y="20504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810000" y="20504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638800" y="20504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315200" y="20504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209800" y="25838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810000" y="25838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638800" y="25838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315200" y="25838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209800" y="31934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810000" y="31934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5638800" y="31934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315200" y="31934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2209800" y="3879273"/>
            <a:ext cx="13716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3886200" y="3955473"/>
            <a:ext cx="1371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715000" y="3955473"/>
            <a:ext cx="13716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391400" y="3955473"/>
            <a:ext cx="1371600" cy="1697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133600" y="57080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733800" y="57080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562600" y="57080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7259782" y="5652655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133600" y="63176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3733800" y="63176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562600" y="63176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7239000" y="6317673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83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References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dirty="0" smtClean="0"/>
              <a:t>Human physiology by Lauralee Sherwood, 7</a:t>
            </a:r>
            <a:r>
              <a:rPr lang="en-US" baseline="30000" dirty="0" smtClean="0"/>
              <a:t>th</a:t>
            </a:r>
            <a:r>
              <a:rPr lang="en-US" dirty="0" smtClean="0"/>
              <a:t>  edition</a:t>
            </a:r>
          </a:p>
          <a:p>
            <a:pPr algn="l" rtl="0" eaLnBrk="1" hangingPunct="1"/>
            <a:r>
              <a:rPr lang="en-US" dirty="0" smtClean="0"/>
              <a:t>Text book physiology by Guyton &amp;Hall,12</a:t>
            </a:r>
            <a:r>
              <a:rPr lang="en-US" baseline="30000" dirty="0" smtClean="0"/>
              <a:t>th</a:t>
            </a:r>
            <a:r>
              <a:rPr lang="en-US" dirty="0" smtClean="0"/>
              <a:t> edition</a:t>
            </a:r>
          </a:p>
          <a:p>
            <a:pPr algn="l" rtl="0" eaLnBrk="1" hangingPunct="1"/>
            <a:r>
              <a:rPr lang="en-US" dirty="0" smtClean="0"/>
              <a:t>Text book of physiology by Linda .s contanzo,third edition</a:t>
            </a:r>
          </a:p>
          <a:p>
            <a:pPr algn="l" rtl="0" eaLnBrk="1" hangingPunct="1"/>
            <a:endParaRPr lang="en-US" dirty="0" smtClean="0"/>
          </a:p>
          <a:p>
            <a:pPr algn="l" rtl="0" eaLnBrk="1" hangingPunct="1"/>
            <a:endParaRPr lang="en-US" dirty="0" smtClean="0"/>
          </a:p>
        </p:txBody>
      </p:sp>
      <p:sp>
        <p:nvSpPr>
          <p:cNvPr id="3891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42DAA259-6612-4B10-AA39-628F6A1F5297}" type="slidenum">
              <a:rPr lang="en-US"/>
              <a:pPr eaLnBrk="1" hangingPunct="1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3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61</Words>
  <Application>Microsoft Office PowerPoint</Application>
  <PresentationFormat>On-screen Show (4:3)</PresentationFormat>
  <Paragraphs>15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Comparison of different types of muscles</vt:lpstr>
      <vt:lpstr>Spot the Difference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Mohammed Quadri</dc:creator>
  <cp:lastModifiedBy>class</cp:lastModifiedBy>
  <cp:revision>16</cp:revision>
  <dcterms:created xsi:type="dcterms:W3CDTF">2006-08-16T00:00:00Z</dcterms:created>
  <dcterms:modified xsi:type="dcterms:W3CDTF">2013-05-12T11:03:24Z</dcterms:modified>
</cp:coreProperties>
</file>